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2" r:id="rId4"/>
    <p:sldId id="267" r:id="rId5"/>
    <p:sldId id="263" r:id="rId6"/>
    <p:sldId id="268" r:id="rId7"/>
    <p:sldId id="265" r:id="rId8"/>
    <p:sldId id="266" r:id="rId9"/>
    <p:sldId id="264" r:id="rId10"/>
    <p:sldId id="269" r:id="rId11"/>
    <p:sldId id="270" r:id="rId12"/>
    <p:sldId id="271" r:id="rId13"/>
    <p:sldId id="258" r:id="rId14"/>
    <p:sldId id="259" r:id="rId15"/>
    <p:sldId id="260" r:id="rId16"/>
    <p:sldId id="26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4D24E-FB9D-4FD7-97F5-1FF0BFF28AD2}" type="datetimeFigureOut">
              <a:rPr lang="ko-KR" altLang="en-US" smtClean="0"/>
              <a:t>2020-07-12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DD61B-21B7-4621-9C23-D153C0A04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78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DD61B-21B7-4621-9C23-D153C0A04B7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06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4ADDC-E6DA-4969-B3C0-836243F2D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6DACDB-85AD-4B5A-AA1F-46F96FE23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63E12B-E835-4D05-9203-2945C672C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8BA0-DB0D-40B0-A5CB-587466B162E7}" type="datetimeFigureOut">
              <a:rPr lang="ko-KR" altLang="en-US" smtClean="0"/>
              <a:t>2020-07-12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336FB0-E612-421C-AE63-83B35FDA9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AFC0A-1107-41B6-B8BB-A341AE53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04DA-5AB2-41EC-9D66-E5A6A6D5D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229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7DBA4-8AC8-4387-8347-C81DC271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0C3274-E51F-4A5F-8CF3-68D94F943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A310FF-64C5-4644-96AA-D6D15BCA0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8BA0-DB0D-40B0-A5CB-587466B162E7}" type="datetimeFigureOut">
              <a:rPr lang="ko-KR" altLang="en-US" smtClean="0"/>
              <a:t>2020-07-12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53492A-749F-4070-BC35-D4FA2AD8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44AE3F-00D1-44DE-8C01-422175C2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04DA-5AB2-41EC-9D66-E5A6A6D5D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3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54B44B-A965-4522-9EE8-CA8B4EADA8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2E4024-F4C9-4A48-A667-8F68774FD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53838D-3AAB-4962-A655-223BEA43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8BA0-DB0D-40B0-A5CB-587466B162E7}" type="datetimeFigureOut">
              <a:rPr lang="ko-KR" altLang="en-US" smtClean="0"/>
              <a:t>2020-07-12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3AD381-84A6-4713-B897-7326EEADA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C653F5-097D-45FB-9B4E-0E6B4A773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04DA-5AB2-41EC-9D66-E5A6A6D5D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70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0CE2E-7C30-42FF-848A-56630C58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971F1-5237-4BBC-8207-16F223976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9752BD-509A-4EB0-A62C-2729EBEE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8BA0-DB0D-40B0-A5CB-587466B162E7}" type="datetimeFigureOut">
              <a:rPr lang="ko-KR" altLang="en-US" smtClean="0"/>
              <a:t>2020-07-12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AD501-81A0-48C8-A1F0-16A578FED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BD2459-B779-4681-8436-428CC20E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04DA-5AB2-41EC-9D66-E5A6A6D5D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439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A504B-9E7E-4E20-BCBC-3DF3A5378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1A7DF-7EBA-4DEF-A49A-C8F548FD5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F967C2-E4D0-4D4D-868D-C3DFCBC2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8BA0-DB0D-40B0-A5CB-587466B162E7}" type="datetimeFigureOut">
              <a:rPr lang="ko-KR" altLang="en-US" smtClean="0"/>
              <a:t>2020-07-12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1F63F-3820-44ED-9460-F37008F1F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7B0C5D-7733-4290-B875-F6567F59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04DA-5AB2-41EC-9D66-E5A6A6D5D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828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9D83E-D19F-481D-9B89-2D537DDE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3A05B5-06E2-49F5-A59C-978224B0BB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7A7C38-2F55-4371-90B6-BC39F8FA2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E7AF76-CAF0-4382-96B1-ECEFA387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8BA0-DB0D-40B0-A5CB-587466B162E7}" type="datetimeFigureOut">
              <a:rPr lang="ko-KR" altLang="en-US" smtClean="0"/>
              <a:t>2020-07-12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D28B6A-4F0C-47BF-AC17-ED1CFB6F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744D7C-E313-4D85-99F1-CD50885B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04DA-5AB2-41EC-9D66-E5A6A6D5D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2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67C18-D7AD-40BD-AD56-14DA4428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B5A101-A87A-4DA0-A47B-819A1395F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E5DB36-DDCD-468E-B7A0-72B3EF1D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B1FAAB-4954-47F5-B0E0-D445DCBDF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34E717-7AC8-4DBF-A6FD-F9458DE13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184AE4-3D7F-4F48-BB1B-75A21CC43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8BA0-DB0D-40B0-A5CB-587466B162E7}" type="datetimeFigureOut">
              <a:rPr lang="ko-KR" altLang="en-US" smtClean="0"/>
              <a:t>2020-07-12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C616E0-E5CB-403D-86F6-A59652D7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364A1D-369D-4EAF-896E-808051D1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04DA-5AB2-41EC-9D66-E5A6A6D5D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123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62AD2-A223-4F1B-A003-AB901F5C2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A3B49C-E4D4-4AFC-821E-64DF74CB0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8BA0-DB0D-40B0-A5CB-587466B162E7}" type="datetimeFigureOut">
              <a:rPr lang="ko-KR" altLang="en-US" smtClean="0"/>
              <a:t>2020-07-12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42DBF2-890C-4706-A8B7-26030DB67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9BC5F2-9E82-4DAC-AD49-D28BBDB5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04DA-5AB2-41EC-9D66-E5A6A6D5D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926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9CBE04-BF5B-48A3-A211-96181C596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8BA0-DB0D-40B0-A5CB-587466B162E7}" type="datetimeFigureOut">
              <a:rPr lang="ko-KR" altLang="en-US" smtClean="0"/>
              <a:t>2020-07-12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8A93A7-8FC9-4652-A420-74FDBC1C7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BB265B-AD94-4A9B-9AA2-3CFBC7F9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04DA-5AB2-41EC-9D66-E5A6A6D5D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830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AD60C-3FA7-4993-A8B6-56DD91ED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32319F-BBF9-4E08-A7B1-CF5E363D3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BFB1C7-8DAE-4856-A2D8-BFF92100F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C08CDF-AF8D-4829-97CE-64BB4AF55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8BA0-DB0D-40B0-A5CB-587466B162E7}" type="datetimeFigureOut">
              <a:rPr lang="ko-KR" altLang="en-US" smtClean="0"/>
              <a:t>2020-07-12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DA71A0-A520-4C78-AEAA-3118D5A59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A8D739-3C39-41A5-B8D2-4DAFC8F1E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04DA-5AB2-41EC-9D66-E5A6A6D5D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6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19CC5-0052-4049-8CBC-6D1D79FB3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3C46D1-870A-4A6B-B4F4-E0BD2E16D1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DEC715-C622-4CC3-8714-4F99201D0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0D7F74-A844-4D0F-B63E-FEC74A245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8BA0-DB0D-40B0-A5CB-587466B162E7}" type="datetimeFigureOut">
              <a:rPr lang="ko-KR" altLang="en-US" smtClean="0"/>
              <a:t>2020-07-12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B6F060-69F9-4F09-8B55-9914E5C2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BC3205-F6FF-478E-8B26-C95ED84BE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04DA-5AB2-41EC-9D66-E5A6A6D5D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60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D4D2AB2-3614-4ADC-86E7-AEC2917D6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629C50-79FF-43CF-9814-60507310B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4575BA-FD0F-4561-AA7E-31EF8AFEA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18BA0-DB0D-40B0-A5CB-587466B162E7}" type="datetimeFigureOut">
              <a:rPr lang="ko-KR" altLang="en-US" smtClean="0"/>
              <a:t>2020-07-12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8C710B-6C82-40B3-9A62-CDD4DA368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15302-2153-4D03-A8B0-86E3E4124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04DA-5AB2-41EC-9D66-E5A6A6D5D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84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FE3E9C-2BA1-404E-B864-3CAB9683012D}"/>
              </a:ext>
            </a:extLst>
          </p:cNvPr>
          <p:cNvSpPr txBox="1"/>
          <p:nvPr/>
        </p:nvSpPr>
        <p:spPr>
          <a:xfrm>
            <a:off x="655782" y="386595"/>
            <a:ext cx="1088043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Form/Input </a:t>
            </a:r>
            <a:r>
              <a:rPr lang="ko-KR" altLang="en-US" sz="4000" dirty="0"/>
              <a:t>만들기</a:t>
            </a:r>
            <a:endParaRPr lang="en-US" altLang="ko-KR" sz="4000" dirty="0"/>
          </a:p>
          <a:p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웹에서 </a:t>
            </a:r>
            <a:r>
              <a:rPr lang="ko-KR" altLang="en-US" sz="2800" dirty="0" err="1"/>
              <a:t>만는</a:t>
            </a:r>
            <a:r>
              <a:rPr lang="ko-KR" altLang="en-US" sz="2800" dirty="0"/>
              <a:t> 폼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Input </a:t>
            </a:r>
            <a:r>
              <a:rPr lang="ko-KR" altLang="en-US" sz="2800" dirty="0"/>
              <a:t>태그</a:t>
            </a:r>
            <a:r>
              <a:rPr lang="en-US" altLang="ko-KR" sz="2800" dirty="0"/>
              <a:t>,</a:t>
            </a:r>
            <a:r>
              <a:rPr lang="ko-KR" altLang="en-US" sz="2800" dirty="0"/>
              <a:t>타입 종류</a:t>
            </a:r>
            <a:r>
              <a:rPr lang="en-US" altLang="ko-KR" sz="2800" dirty="0"/>
              <a:t>,</a:t>
            </a:r>
            <a:r>
              <a:rPr lang="ko-KR" altLang="en-US" sz="2800" dirty="0"/>
              <a:t>다양한 속성 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Form </a:t>
            </a:r>
            <a:r>
              <a:rPr lang="ko-KR" altLang="en-US" sz="2800" dirty="0"/>
              <a:t>태그와 속성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label</a:t>
            </a:r>
            <a:r>
              <a:rPr lang="ko-KR" altLang="en-US" sz="2800" dirty="0"/>
              <a:t> 태그 폼 요소에 레이블 붙이기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/>
              <a:t>Fieldset</a:t>
            </a:r>
            <a:r>
              <a:rPr lang="en-US" altLang="ko-KR" sz="2800" dirty="0"/>
              <a:t> ,legend</a:t>
            </a:r>
            <a:r>
              <a:rPr lang="ko-KR" altLang="en-US" sz="2800" dirty="0"/>
              <a:t>태그</a:t>
            </a:r>
            <a:r>
              <a:rPr lang="en-US" altLang="ko-KR" sz="2800" dirty="0"/>
              <a:t> </a:t>
            </a:r>
            <a:r>
              <a:rPr lang="ko-KR" altLang="en-US" sz="2800" dirty="0"/>
              <a:t>폼 요소 그룹으로 묶기  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r>
              <a:rPr lang="ko-KR" alt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8132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FE3E9C-2BA1-404E-B864-3CAB9683012D}"/>
              </a:ext>
            </a:extLst>
          </p:cNvPr>
          <p:cNvSpPr txBox="1"/>
          <p:nvPr/>
        </p:nvSpPr>
        <p:spPr>
          <a:xfrm>
            <a:off x="711200" y="360218"/>
            <a:ext cx="1088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다양한 속성 </a:t>
            </a:r>
            <a:r>
              <a:rPr lang="en-US" altLang="ko-KR" sz="4000" dirty="0"/>
              <a:t>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66DE78-E5A3-479F-9E39-EB429D0ED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104"/>
            <a:ext cx="12191999" cy="578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73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FE3E9C-2BA1-404E-B864-3CAB9683012D}"/>
              </a:ext>
            </a:extLst>
          </p:cNvPr>
          <p:cNvSpPr txBox="1"/>
          <p:nvPr/>
        </p:nvSpPr>
        <p:spPr>
          <a:xfrm>
            <a:off x="711200" y="360218"/>
            <a:ext cx="1088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다양한 속성 </a:t>
            </a:r>
            <a:r>
              <a:rPr lang="en-US" altLang="ko-KR" sz="4000" dirty="0"/>
              <a:t>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E8B369-3567-4C98-A0FA-8E5C86C3A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104"/>
            <a:ext cx="12192000" cy="578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86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FE3E9C-2BA1-404E-B864-3CAB9683012D}"/>
              </a:ext>
            </a:extLst>
          </p:cNvPr>
          <p:cNvSpPr txBox="1"/>
          <p:nvPr/>
        </p:nvSpPr>
        <p:spPr>
          <a:xfrm>
            <a:off x="711200" y="360218"/>
            <a:ext cx="1088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다양한 속성 </a:t>
            </a:r>
            <a:r>
              <a:rPr lang="en-US" altLang="ko-KR" sz="4000" dirty="0"/>
              <a:t>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E8AA86-1119-4C59-9AAD-1B2B2D774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68104"/>
            <a:ext cx="12192000" cy="578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74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FE3E9C-2BA1-404E-B864-3CAB9683012D}"/>
              </a:ext>
            </a:extLst>
          </p:cNvPr>
          <p:cNvSpPr txBox="1"/>
          <p:nvPr/>
        </p:nvSpPr>
        <p:spPr>
          <a:xfrm>
            <a:off x="711200" y="360218"/>
            <a:ext cx="10880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Form </a:t>
            </a:r>
            <a:r>
              <a:rPr lang="ko-KR" altLang="en-US" sz="4000" dirty="0"/>
              <a:t>태그와 속성 </a:t>
            </a:r>
            <a:endParaRPr lang="en-US" altLang="ko-KR" sz="4000" dirty="0"/>
          </a:p>
          <a:p>
            <a:r>
              <a:rPr lang="en-US" altLang="ko-KR" sz="2000" dirty="0"/>
              <a:t> </a:t>
            </a:r>
          </a:p>
          <a:p>
            <a:r>
              <a:rPr lang="en-US" altLang="ko-KR" sz="2000" dirty="0"/>
              <a:t> </a:t>
            </a:r>
          </a:p>
          <a:p>
            <a:r>
              <a:rPr lang="ko-KR" altLang="en-US" sz="4000" dirty="0"/>
              <a:t> </a:t>
            </a:r>
            <a:endParaRPr lang="en-US" altLang="ko-KR" sz="40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5DBE38-949E-4643-B0CA-7B4A4F74CE3F}"/>
              </a:ext>
            </a:extLst>
          </p:cNvPr>
          <p:cNvCxnSpPr/>
          <p:nvPr/>
        </p:nvCxnSpPr>
        <p:spPr>
          <a:xfrm>
            <a:off x="4535055" y="4729019"/>
            <a:ext cx="112683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66919B9-68A8-4D0A-B0FA-38AD1BAF6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9" y="1325697"/>
            <a:ext cx="6011411" cy="55323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1B9A9A-B415-44EB-BF97-5E6E9E277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10" y="1261042"/>
            <a:ext cx="6180589" cy="559695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1C719D7-FDDD-4E37-8DC9-9079CE54C8B3}"/>
              </a:ext>
            </a:extLst>
          </p:cNvPr>
          <p:cNvCxnSpPr/>
          <p:nvPr/>
        </p:nvCxnSpPr>
        <p:spPr>
          <a:xfrm>
            <a:off x="4687455" y="4881419"/>
            <a:ext cx="112683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0E8E88-EB41-4D77-8DD8-F30A4BD20580}"/>
              </a:ext>
            </a:extLst>
          </p:cNvPr>
          <p:cNvCxnSpPr/>
          <p:nvPr/>
        </p:nvCxnSpPr>
        <p:spPr>
          <a:xfrm>
            <a:off x="4839855" y="5033819"/>
            <a:ext cx="112683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45C264A-2221-49E1-A29B-A0193EF19BB5}"/>
              </a:ext>
            </a:extLst>
          </p:cNvPr>
          <p:cNvCxnSpPr>
            <a:cxnSpLocks/>
          </p:cNvCxnSpPr>
          <p:nvPr/>
        </p:nvCxnSpPr>
        <p:spPr>
          <a:xfrm flipH="1">
            <a:off x="518746" y="3138854"/>
            <a:ext cx="8326316" cy="31924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497E1BE-B297-4062-A0D9-7822F1687FB0}"/>
              </a:ext>
            </a:extLst>
          </p:cNvPr>
          <p:cNvCxnSpPr/>
          <p:nvPr/>
        </p:nvCxnSpPr>
        <p:spPr>
          <a:xfrm flipH="1">
            <a:off x="518746" y="3108946"/>
            <a:ext cx="9311054" cy="19248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BF0010E-45C1-4E48-B037-6A1741ECE209}"/>
              </a:ext>
            </a:extLst>
          </p:cNvPr>
          <p:cNvCxnSpPr>
            <a:cxnSpLocks/>
          </p:cNvCxnSpPr>
          <p:nvPr/>
        </p:nvCxnSpPr>
        <p:spPr>
          <a:xfrm flipV="1">
            <a:off x="7385538" y="4558791"/>
            <a:ext cx="2726771" cy="4750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536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FE3E9C-2BA1-404E-B864-3CAB9683012D}"/>
              </a:ext>
            </a:extLst>
          </p:cNvPr>
          <p:cNvSpPr txBox="1"/>
          <p:nvPr/>
        </p:nvSpPr>
        <p:spPr>
          <a:xfrm>
            <a:off x="711200" y="360218"/>
            <a:ext cx="10880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Form </a:t>
            </a:r>
            <a:r>
              <a:rPr lang="ko-KR" altLang="en-US" sz="4000" dirty="0"/>
              <a:t>태그와 속성</a:t>
            </a:r>
            <a:r>
              <a:rPr lang="en-US" altLang="ko-KR" sz="4000" dirty="0"/>
              <a:t>2</a:t>
            </a:r>
            <a:r>
              <a:rPr lang="ko-KR" altLang="en-US" sz="4000" dirty="0"/>
              <a:t> </a:t>
            </a:r>
            <a:endParaRPr lang="en-US" altLang="ko-KR" sz="4000" dirty="0"/>
          </a:p>
          <a:p>
            <a:r>
              <a:rPr lang="en-US" altLang="ko-KR" sz="2000" dirty="0"/>
              <a:t> </a:t>
            </a:r>
          </a:p>
          <a:p>
            <a:r>
              <a:rPr lang="en-US" altLang="ko-KR" sz="2000" dirty="0"/>
              <a:t> </a:t>
            </a:r>
          </a:p>
          <a:p>
            <a:r>
              <a:rPr lang="ko-KR" altLang="en-US" sz="4000" dirty="0"/>
              <a:t> </a:t>
            </a:r>
            <a:endParaRPr lang="en-US" altLang="ko-KR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24816-5FCB-4FC9-860E-7F183EA322BF}"/>
              </a:ext>
            </a:extLst>
          </p:cNvPr>
          <p:cNvSpPr txBox="1"/>
          <p:nvPr/>
        </p:nvSpPr>
        <p:spPr>
          <a:xfrm>
            <a:off x="7552592" y="1338506"/>
            <a:ext cx="43785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실습은 해보지 않겠지만 해당 속성에 대해 한 번 알아 보도록 하자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Autocomplete </a:t>
            </a:r>
            <a:r>
              <a:rPr lang="ko-KR" altLang="en-US" dirty="0"/>
              <a:t>속성 자동 완성 기능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검색창이나 로그인 창에 내용을 입력할 때 이전에 입력했던 내용이 아래 표시 되는 것을 본적 있을 것이다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기능을 자동 완성 기능 이라고 하며 </a:t>
            </a:r>
            <a:endParaRPr lang="en-US" altLang="ko-KR" dirty="0"/>
          </a:p>
          <a:p>
            <a:r>
              <a:rPr lang="ko-KR" altLang="en-US" dirty="0"/>
              <a:t>사용자가 입력했던 내용을 기억했다가 </a:t>
            </a:r>
            <a:endParaRPr lang="en-US" altLang="ko-KR" dirty="0"/>
          </a:p>
          <a:p>
            <a:r>
              <a:rPr lang="ko-KR" altLang="en-US" dirty="0"/>
              <a:t>비슷한 내용을 입력할 경우 </a:t>
            </a:r>
            <a:r>
              <a:rPr lang="en-US" altLang="ko-KR" dirty="0"/>
              <a:t>, </a:t>
            </a:r>
            <a:r>
              <a:rPr lang="ko-KR" altLang="en-US" dirty="0"/>
              <a:t>이전에 입력 했던 내용을 힌트로 보여주는 것이다 </a:t>
            </a:r>
            <a:r>
              <a:rPr lang="en-US" altLang="ko-KR" dirty="0"/>
              <a:t>. (   </a:t>
            </a:r>
            <a:r>
              <a:rPr lang="ko-KR" altLang="en-US" dirty="0"/>
              <a:t>참고 자료</a:t>
            </a:r>
            <a:r>
              <a:rPr lang="en-US" altLang="ko-KR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645572-223D-4762-ADD5-06082825D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66" y="1556238"/>
            <a:ext cx="7100866" cy="53017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C1454D-4EE5-4238-B250-496A6EF3D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5249557"/>
            <a:ext cx="5105400" cy="1608443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A7D23B4-3D07-4F1A-BA0A-F21A00A28D00}"/>
              </a:ext>
            </a:extLst>
          </p:cNvPr>
          <p:cNvSpPr/>
          <p:nvPr/>
        </p:nvSpPr>
        <p:spPr>
          <a:xfrm>
            <a:off x="7812066" y="5002823"/>
            <a:ext cx="45719" cy="2467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0601820-47F6-40CF-B617-1C7628BF0E79}"/>
              </a:ext>
            </a:extLst>
          </p:cNvPr>
          <p:cNvCxnSpPr/>
          <p:nvPr/>
        </p:nvCxnSpPr>
        <p:spPr>
          <a:xfrm>
            <a:off x="4835769" y="3701562"/>
            <a:ext cx="1907931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68578D3-FAA1-4843-A353-321793168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75405"/>
            <a:ext cx="8055663" cy="54825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FE3E9C-2BA1-404E-B864-3CAB9683012D}"/>
              </a:ext>
            </a:extLst>
          </p:cNvPr>
          <p:cNvSpPr txBox="1"/>
          <p:nvPr/>
        </p:nvSpPr>
        <p:spPr>
          <a:xfrm>
            <a:off x="711200" y="360218"/>
            <a:ext cx="108804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label</a:t>
            </a:r>
            <a:r>
              <a:rPr lang="ko-KR" altLang="en-US" sz="4000" dirty="0"/>
              <a:t> 태그 폼 요소에 레이블 붙이기</a:t>
            </a:r>
            <a:r>
              <a:rPr lang="en-US" altLang="ko-KR" sz="2000" dirty="0"/>
              <a:t> </a:t>
            </a:r>
          </a:p>
          <a:p>
            <a:r>
              <a:rPr lang="en-US" altLang="ko-KR" sz="2000" dirty="0"/>
              <a:t> </a:t>
            </a:r>
          </a:p>
          <a:p>
            <a:r>
              <a:rPr lang="ko-KR" altLang="en-US" sz="4000" dirty="0"/>
              <a:t> </a:t>
            </a:r>
            <a:endParaRPr lang="en-US" altLang="ko-KR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1EC23-E727-4939-B1E0-DD6522BD9A21}"/>
              </a:ext>
            </a:extLst>
          </p:cNvPr>
          <p:cNvSpPr txBox="1"/>
          <p:nvPr/>
        </p:nvSpPr>
        <p:spPr>
          <a:xfrm>
            <a:off x="8124092" y="1512277"/>
            <a:ext cx="40679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레이블 태그는 폼 요소에 레이블을 붙이기 위한 것이다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레이블이란 창 옆에 아이디</a:t>
            </a:r>
            <a:r>
              <a:rPr lang="en-US" altLang="ko-KR" dirty="0"/>
              <a:t>, </a:t>
            </a:r>
            <a:r>
              <a:rPr lang="ko-KR" altLang="en-US" dirty="0"/>
              <a:t>비밀번호 처럼 붙여 놓은 </a:t>
            </a:r>
            <a:r>
              <a:rPr lang="ko-KR" altLang="en-US" dirty="0" err="1"/>
              <a:t>테스크를</a:t>
            </a:r>
            <a:r>
              <a:rPr lang="ko-KR" altLang="en-US" dirty="0"/>
              <a:t> 말한다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레이블 태그는 두 가지 방식이 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 번째 방식은 레이블 요소를 따로 사용하고 레이블 태그에서 </a:t>
            </a:r>
            <a:r>
              <a:rPr lang="en-US" altLang="ko-KR" dirty="0"/>
              <a:t>for</a:t>
            </a:r>
            <a:r>
              <a:rPr lang="ko-KR" altLang="en-US" dirty="0"/>
              <a:t>속성을 이용해 연결해주는 방식이고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 번째 방식은 레이블 태그 안에 폼요소를 넣는 것이다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CF660CF-9455-4F25-AE93-D94998D133DD}"/>
              </a:ext>
            </a:extLst>
          </p:cNvPr>
          <p:cNvCxnSpPr/>
          <p:nvPr/>
        </p:nvCxnSpPr>
        <p:spPr>
          <a:xfrm>
            <a:off x="2743200" y="2936630"/>
            <a:ext cx="0" cy="49237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CA9F351B-2312-4BF1-8DDC-38C8C216EC5D}"/>
              </a:ext>
            </a:extLst>
          </p:cNvPr>
          <p:cNvSpPr/>
          <p:nvPr/>
        </p:nvSpPr>
        <p:spPr>
          <a:xfrm>
            <a:off x="2390918" y="3686790"/>
            <a:ext cx="352282" cy="429912"/>
          </a:xfrm>
          <a:custGeom>
            <a:avLst/>
            <a:gdLst>
              <a:gd name="connsiteX0" fmla="*/ 589 w 352282"/>
              <a:gd name="connsiteY0" fmla="*/ 69057 h 429912"/>
              <a:gd name="connsiteX1" fmla="*/ 97305 w 352282"/>
              <a:gd name="connsiteY1" fmla="*/ 25096 h 429912"/>
              <a:gd name="connsiteX2" fmla="*/ 123682 w 352282"/>
              <a:gd name="connsiteY2" fmla="*/ 16303 h 429912"/>
              <a:gd name="connsiteX3" fmla="*/ 150058 w 352282"/>
              <a:gd name="connsiteY3" fmla="*/ 7511 h 429912"/>
              <a:gd name="connsiteX4" fmla="*/ 255566 w 352282"/>
              <a:gd name="connsiteY4" fmla="*/ 16303 h 429912"/>
              <a:gd name="connsiteX5" fmla="*/ 237982 w 352282"/>
              <a:gd name="connsiteY5" fmla="*/ 262488 h 429912"/>
              <a:gd name="connsiteX6" fmla="*/ 220397 w 352282"/>
              <a:gd name="connsiteY6" fmla="*/ 297657 h 429912"/>
              <a:gd name="connsiteX7" fmla="*/ 132474 w 352282"/>
              <a:gd name="connsiteY7" fmla="*/ 385580 h 429912"/>
              <a:gd name="connsiteX8" fmla="*/ 106097 w 352282"/>
              <a:gd name="connsiteY8" fmla="*/ 403165 h 429912"/>
              <a:gd name="connsiteX9" fmla="*/ 79720 w 352282"/>
              <a:gd name="connsiteY9" fmla="*/ 411957 h 429912"/>
              <a:gd name="connsiteX10" fmla="*/ 9382 w 352282"/>
              <a:gd name="connsiteY10" fmla="*/ 429542 h 429912"/>
              <a:gd name="connsiteX11" fmla="*/ 589 w 352282"/>
              <a:gd name="connsiteY11" fmla="*/ 403165 h 429912"/>
              <a:gd name="connsiteX12" fmla="*/ 62135 w 352282"/>
              <a:gd name="connsiteY12" fmla="*/ 341619 h 429912"/>
              <a:gd name="connsiteX13" fmla="*/ 88512 w 352282"/>
              <a:gd name="connsiteY13" fmla="*/ 324034 h 429912"/>
              <a:gd name="connsiteX14" fmla="*/ 158851 w 352282"/>
              <a:gd name="connsiteY14" fmla="*/ 315242 h 429912"/>
              <a:gd name="connsiteX15" fmla="*/ 185228 w 352282"/>
              <a:gd name="connsiteY15" fmla="*/ 306450 h 429912"/>
              <a:gd name="connsiteX16" fmla="*/ 255566 w 352282"/>
              <a:gd name="connsiteY16" fmla="*/ 315242 h 429912"/>
              <a:gd name="connsiteX17" fmla="*/ 281943 w 352282"/>
              <a:gd name="connsiteY17" fmla="*/ 324034 h 429912"/>
              <a:gd name="connsiteX18" fmla="*/ 290735 w 352282"/>
              <a:gd name="connsiteY18" fmla="*/ 350411 h 429912"/>
              <a:gd name="connsiteX19" fmla="*/ 325905 w 352282"/>
              <a:gd name="connsiteY19" fmla="*/ 403165 h 429912"/>
              <a:gd name="connsiteX20" fmla="*/ 352282 w 352282"/>
              <a:gd name="connsiteY20" fmla="*/ 429542 h 42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2282" h="429912">
                <a:moveTo>
                  <a:pt x="589" y="69057"/>
                </a:moveTo>
                <a:cubicBezTo>
                  <a:pt x="60448" y="33142"/>
                  <a:pt x="28335" y="48086"/>
                  <a:pt x="97305" y="25096"/>
                </a:cubicBezTo>
                <a:lnTo>
                  <a:pt x="123682" y="16303"/>
                </a:lnTo>
                <a:lnTo>
                  <a:pt x="150058" y="7511"/>
                </a:lnTo>
                <a:cubicBezTo>
                  <a:pt x="185227" y="10442"/>
                  <a:pt x="241815" y="-16199"/>
                  <a:pt x="255566" y="16303"/>
                </a:cubicBezTo>
                <a:cubicBezTo>
                  <a:pt x="263864" y="35917"/>
                  <a:pt x="267755" y="193019"/>
                  <a:pt x="237982" y="262488"/>
                </a:cubicBezTo>
                <a:cubicBezTo>
                  <a:pt x="232819" y="274535"/>
                  <a:pt x="227140" y="286418"/>
                  <a:pt x="220397" y="297657"/>
                </a:cubicBezTo>
                <a:cubicBezTo>
                  <a:pt x="181319" y="362787"/>
                  <a:pt x="194999" y="343897"/>
                  <a:pt x="132474" y="385580"/>
                </a:cubicBezTo>
                <a:cubicBezTo>
                  <a:pt x="123682" y="391442"/>
                  <a:pt x="116122" y="399823"/>
                  <a:pt x="106097" y="403165"/>
                </a:cubicBezTo>
                <a:cubicBezTo>
                  <a:pt x="97305" y="406096"/>
                  <a:pt x="88661" y="409518"/>
                  <a:pt x="79720" y="411957"/>
                </a:cubicBezTo>
                <a:cubicBezTo>
                  <a:pt x="56404" y="418316"/>
                  <a:pt x="9382" y="429542"/>
                  <a:pt x="9382" y="429542"/>
                </a:cubicBezTo>
                <a:cubicBezTo>
                  <a:pt x="6451" y="420750"/>
                  <a:pt x="-2342" y="411957"/>
                  <a:pt x="589" y="403165"/>
                </a:cubicBezTo>
                <a:cubicBezTo>
                  <a:pt x="18224" y="350258"/>
                  <a:pt x="25652" y="353780"/>
                  <a:pt x="62135" y="341619"/>
                </a:cubicBezTo>
                <a:cubicBezTo>
                  <a:pt x="70927" y="335757"/>
                  <a:pt x="78317" y="326814"/>
                  <a:pt x="88512" y="324034"/>
                </a:cubicBezTo>
                <a:cubicBezTo>
                  <a:pt x="111308" y="317817"/>
                  <a:pt x="135603" y="319469"/>
                  <a:pt x="158851" y="315242"/>
                </a:cubicBezTo>
                <a:cubicBezTo>
                  <a:pt x="167969" y="313584"/>
                  <a:pt x="176436" y="309381"/>
                  <a:pt x="185228" y="306450"/>
                </a:cubicBezTo>
                <a:cubicBezTo>
                  <a:pt x="208674" y="309381"/>
                  <a:pt x="232319" y="311015"/>
                  <a:pt x="255566" y="315242"/>
                </a:cubicBezTo>
                <a:cubicBezTo>
                  <a:pt x="264684" y="316900"/>
                  <a:pt x="275390" y="317481"/>
                  <a:pt x="281943" y="324034"/>
                </a:cubicBezTo>
                <a:cubicBezTo>
                  <a:pt x="288496" y="330587"/>
                  <a:pt x="286234" y="342309"/>
                  <a:pt x="290735" y="350411"/>
                </a:cubicBezTo>
                <a:cubicBezTo>
                  <a:pt x="300999" y="368886"/>
                  <a:pt x="325905" y="403165"/>
                  <a:pt x="325905" y="403165"/>
                </a:cubicBezTo>
                <a:cubicBezTo>
                  <a:pt x="336551" y="435103"/>
                  <a:pt x="325429" y="429542"/>
                  <a:pt x="352282" y="429542"/>
                </a:cubicBezTo>
              </a:path>
            </a:pathLst>
          </a:cu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7374E56-C386-4306-942A-80660DDC91D4}"/>
              </a:ext>
            </a:extLst>
          </p:cNvPr>
          <p:cNvCxnSpPr>
            <a:cxnSpLocks/>
          </p:cNvCxnSpPr>
          <p:nvPr/>
        </p:nvCxnSpPr>
        <p:spPr>
          <a:xfrm flipH="1">
            <a:off x="3903785" y="2848708"/>
            <a:ext cx="4176345" cy="20178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241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FE3E9C-2BA1-404E-B864-3CAB9683012D}"/>
              </a:ext>
            </a:extLst>
          </p:cNvPr>
          <p:cNvSpPr txBox="1"/>
          <p:nvPr/>
        </p:nvSpPr>
        <p:spPr>
          <a:xfrm>
            <a:off x="655782" y="360218"/>
            <a:ext cx="108804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/>
              <a:t>Fieldset</a:t>
            </a:r>
            <a:r>
              <a:rPr lang="en-US" altLang="ko-KR" sz="4000" dirty="0"/>
              <a:t> ,legend</a:t>
            </a:r>
            <a:r>
              <a:rPr lang="ko-KR" altLang="en-US" sz="4000" dirty="0"/>
              <a:t>태그</a:t>
            </a:r>
            <a:r>
              <a:rPr lang="en-US" altLang="ko-KR" sz="4000" dirty="0"/>
              <a:t> </a:t>
            </a:r>
            <a:r>
              <a:rPr lang="ko-KR" altLang="en-US" sz="4000" dirty="0"/>
              <a:t>폼 요소 그룹으로 묶기  </a:t>
            </a:r>
            <a:endParaRPr lang="en-US" altLang="ko-KR" sz="4000" dirty="0"/>
          </a:p>
          <a:p>
            <a:r>
              <a:rPr lang="en-US" altLang="ko-KR" sz="2000" dirty="0"/>
              <a:t> </a:t>
            </a:r>
          </a:p>
          <a:p>
            <a:r>
              <a:rPr lang="ko-KR" altLang="en-US" sz="4000" dirty="0"/>
              <a:t> </a:t>
            </a:r>
            <a:endParaRPr lang="en-US" altLang="ko-KR" sz="4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DB9291-DC4F-4150-87E1-0F52CF048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95754"/>
            <a:ext cx="7104186" cy="56622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8E16B3-123B-4393-91B1-1537A6CBE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5" y="1195754"/>
            <a:ext cx="5087815" cy="56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52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FE3E9C-2BA1-404E-B864-3CAB9683012D}"/>
              </a:ext>
            </a:extLst>
          </p:cNvPr>
          <p:cNvSpPr txBox="1"/>
          <p:nvPr/>
        </p:nvSpPr>
        <p:spPr>
          <a:xfrm>
            <a:off x="711200" y="360218"/>
            <a:ext cx="1088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웹에서 </a:t>
            </a:r>
            <a:r>
              <a:rPr lang="ko-KR" altLang="en-US" sz="4000" dirty="0" err="1"/>
              <a:t>만는</a:t>
            </a:r>
            <a:r>
              <a:rPr lang="ko-KR" altLang="en-US" sz="4000" dirty="0"/>
              <a:t> 폼 </a:t>
            </a:r>
            <a:endParaRPr lang="en-US" altLang="ko-KR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8B95A1-D147-4133-BA3C-AC8119B84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256438"/>
            <a:ext cx="10880436" cy="524134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5DBE38-949E-4643-B0CA-7B4A4F74CE3F}"/>
              </a:ext>
            </a:extLst>
          </p:cNvPr>
          <p:cNvCxnSpPr/>
          <p:nvPr/>
        </p:nvCxnSpPr>
        <p:spPr>
          <a:xfrm>
            <a:off x="4535055" y="4729019"/>
            <a:ext cx="112683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80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FE3E9C-2BA1-404E-B864-3CAB9683012D}"/>
              </a:ext>
            </a:extLst>
          </p:cNvPr>
          <p:cNvSpPr txBox="1"/>
          <p:nvPr/>
        </p:nvSpPr>
        <p:spPr>
          <a:xfrm>
            <a:off x="711200" y="360218"/>
            <a:ext cx="1088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Input </a:t>
            </a:r>
            <a:r>
              <a:rPr lang="ko-KR" altLang="en-US" sz="4000" dirty="0"/>
              <a:t>태그</a:t>
            </a:r>
            <a:endParaRPr lang="en-US" altLang="ko-KR" sz="40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5DBE38-949E-4643-B0CA-7B4A4F74CE3F}"/>
              </a:ext>
            </a:extLst>
          </p:cNvPr>
          <p:cNvCxnSpPr/>
          <p:nvPr/>
        </p:nvCxnSpPr>
        <p:spPr>
          <a:xfrm>
            <a:off x="4535055" y="4729019"/>
            <a:ext cx="112683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2920FC8-681C-4BD1-954F-160F44A00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68104"/>
            <a:ext cx="6096000" cy="57898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E7EF58-4C12-4732-AE6D-2C9A0640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1332"/>
            <a:ext cx="6096000" cy="6096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9D63F-2471-48A7-A06A-D518AE7F9772}"/>
              </a:ext>
            </a:extLst>
          </p:cNvPr>
          <p:cNvSpPr txBox="1"/>
          <p:nvPr/>
        </p:nvSpPr>
        <p:spPr>
          <a:xfrm>
            <a:off x="6446982" y="761332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</a:t>
            </a:r>
            <a:r>
              <a:rPr lang="ko-KR" altLang="en-US" dirty="0"/>
              <a:t>에 타입 종류</a:t>
            </a:r>
          </a:p>
        </p:txBody>
      </p:sp>
    </p:spTree>
    <p:extLst>
      <p:ext uri="{BB962C8B-B14F-4D97-AF65-F5344CB8AC3E}">
        <p14:creationId xmlns:p14="http://schemas.microsoft.com/office/powerpoint/2010/main" val="3680700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FE3E9C-2BA1-404E-B864-3CAB9683012D}"/>
              </a:ext>
            </a:extLst>
          </p:cNvPr>
          <p:cNvSpPr txBox="1"/>
          <p:nvPr/>
        </p:nvSpPr>
        <p:spPr>
          <a:xfrm>
            <a:off x="655782" y="422778"/>
            <a:ext cx="1088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input</a:t>
            </a:r>
            <a:r>
              <a:rPr lang="ko-KR" altLang="en-US" sz="4000" dirty="0"/>
              <a:t>타입 종류</a:t>
            </a:r>
            <a:r>
              <a:rPr lang="en-US" altLang="ko-KR" sz="4000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5EE6EF-5169-4FA4-B716-647DE1D54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0664"/>
            <a:ext cx="6096000" cy="57273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D9B5CF-729A-4D72-9AB1-5850F85C7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30664"/>
            <a:ext cx="6096000" cy="572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73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FE3E9C-2BA1-404E-B864-3CAB9683012D}"/>
              </a:ext>
            </a:extLst>
          </p:cNvPr>
          <p:cNvSpPr txBox="1"/>
          <p:nvPr/>
        </p:nvSpPr>
        <p:spPr>
          <a:xfrm>
            <a:off x="655782" y="422778"/>
            <a:ext cx="1088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input</a:t>
            </a:r>
            <a:r>
              <a:rPr lang="ko-KR" altLang="en-US" sz="4000" dirty="0"/>
              <a:t>타입 종류</a:t>
            </a:r>
            <a:r>
              <a:rPr lang="en-US" altLang="ko-KR" sz="4000" dirty="0"/>
              <a:t>2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1D25B52-F4C9-45AF-A612-FDDE5B26C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9907"/>
            <a:ext cx="6096000" cy="55380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4CB4DD-7AE7-47BA-BE32-77FDB41F9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19906"/>
            <a:ext cx="6096000" cy="553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61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FE3E9C-2BA1-404E-B864-3CAB9683012D}"/>
              </a:ext>
            </a:extLst>
          </p:cNvPr>
          <p:cNvSpPr txBox="1"/>
          <p:nvPr/>
        </p:nvSpPr>
        <p:spPr>
          <a:xfrm>
            <a:off x="711200" y="360218"/>
            <a:ext cx="1088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타입 종류</a:t>
            </a:r>
            <a:r>
              <a:rPr lang="en-US" altLang="ko-KR" sz="4000" dirty="0"/>
              <a:t>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230886-24AF-40D9-978D-C8F8833CC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760"/>
            <a:ext cx="6096000" cy="57572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64891E-CDD7-46AC-BB09-9DE2B0084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00760"/>
            <a:ext cx="6096000" cy="57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35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FE3E9C-2BA1-404E-B864-3CAB9683012D}"/>
              </a:ext>
            </a:extLst>
          </p:cNvPr>
          <p:cNvSpPr txBox="1"/>
          <p:nvPr/>
        </p:nvSpPr>
        <p:spPr>
          <a:xfrm>
            <a:off x="711200" y="360218"/>
            <a:ext cx="1088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타입 종류</a:t>
            </a:r>
            <a:r>
              <a:rPr lang="en-US" altLang="ko-KR" sz="4000" dirty="0"/>
              <a:t>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ACBF3F-0412-4E33-8ED8-3BA4810D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" y="1068104"/>
            <a:ext cx="6096000" cy="57898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3C4337-7F63-41B7-9571-5BAE79B66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18" y="1068103"/>
            <a:ext cx="6040582" cy="578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27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FE3E9C-2BA1-404E-B864-3CAB9683012D}"/>
              </a:ext>
            </a:extLst>
          </p:cNvPr>
          <p:cNvSpPr txBox="1"/>
          <p:nvPr/>
        </p:nvSpPr>
        <p:spPr>
          <a:xfrm>
            <a:off x="554182" y="392874"/>
            <a:ext cx="1088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타입 종류</a:t>
            </a:r>
            <a:r>
              <a:rPr lang="en-US" altLang="ko-KR" sz="4000" dirty="0"/>
              <a:t>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37E054-44BC-480D-BE34-79167A3D3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6628"/>
            <a:ext cx="6096000" cy="56313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720661-B15F-47A1-83D8-02D7FCC35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26628"/>
            <a:ext cx="6096000" cy="28954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CB8683-7EEC-4A15-9E91-A1A96E870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22057"/>
            <a:ext cx="6096000" cy="273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6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FE3E9C-2BA1-404E-B864-3CAB9683012D}"/>
              </a:ext>
            </a:extLst>
          </p:cNvPr>
          <p:cNvSpPr txBox="1"/>
          <p:nvPr/>
        </p:nvSpPr>
        <p:spPr>
          <a:xfrm>
            <a:off x="711200" y="360218"/>
            <a:ext cx="1088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타입 종류</a:t>
            </a:r>
            <a:r>
              <a:rPr lang="en-US" altLang="ko-KR" sz="4000" dirty="0"/>
              <a:t>6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BAA2A2-B285-499B-A944-05F6A1AA6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104"/>
            <a:ext cx="12192000" cy="578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5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209</Words>
  <Application>Microsoft Office PowerPoint</Application>
  <PresentationFormat>와이드스크린</PresentationFormat>
  <Paragraphs>59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kkh</dc:creator>
  <cp:lastModifiedBy>kkh</cp:lastModifiedBy>
  <cp:revision>17</cp:revision>
  <dcterms:created xsi:type="dcterms:W3CDTF">2020-07-12T07:15:39Z</dcterms:created>
  <dcterms:modified xsi:type="dcterms:W3CDTF">2020-07-12T10:18:34Z</dcterms:modified>
</cp:coreProperties>
</file>